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</p:sldMasterIdLst>
  <p:sldIdLst>
    <p:sldId id="256" r:id="rId2"/>
    <p:sldId id="257" r:id="rId3"/>
    <p:sldId id="258" r:id="rId4"/>
    <p:sldId id="269" r:id="rId5"/>
    <p:sldId id="259" r:id="rId6"/>
    <p:sldId id="260" r:id="rId7"/>
    <p:sldId id="262" r:id="rId8"/>
    <p:sldId id="266" r:id="rId9"/>
    <p:sldId id="264" r:id="rId10"/>
    <p:sldId id="265" r:id="rId11"/>
    <p:sldId id="267" r:id="rId12"/>
    <p:sldId id="268" r:id="rId13"/>
    <p:sldId id="263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12/22/2019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557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12/22/2019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136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12/22/2019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880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42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12/22/2019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663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66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40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84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936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12/22/2019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521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12/22/2019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1850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12/22/2019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78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84" r:id="rId5"/>
    <p:sldLayoutId id="2147483690" r:id="rId6"/>
    <p:sldLayoutId id="2147483691" r:id="rId7"/>
    <p:sldLayoutId id="2147483681" r:id="rId8"/>
    <p:sldLayoutId id="2147483682" r:id="rId9"/>
    <p:sldLayoutId id="2147483683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1" i="0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CEA2AA-6B62-4A29-BECA-D419120DB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59" b="5872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0"/>
            <a:ext cx="6525472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2663" y="320040"/>
            <a:ext cx="5888736" cy="6217920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13CD48A-7DFE-42BA-8E8A-05D36AF5F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297" y="1348844"/>
            <a:ext cx="5409468" cy="3042706"/>
          </a:xfrm>
        </p:spPr>
        <p:txBody>
          <a:bodyPr>
            <a:normAutofit/>
          </a:bodyPr>
          <a:lstStyle/>
          <a:p>
            <a:r>
              <a:rPr lang="zh-TW" altLang="en-US" sz="6000" dirty="0">
                <a:solidFill>
                  <a:schemeClr val="tx1"/>
                </a:solidFill>
              </a:rPr>
              <a:t>期末專題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3AC0E2B-6944-4D78-86B9-9E1359E7F2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297" y="4682061"/>
            <a:ext cx="5409468" cy="950976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Group 15</a:t>
            </a:r>
          </a:p>
          <a:p>
            <a:r>
              <a:rPr lang="zh-TW" altLang="en-US" dirty="0">
                <a:solidFill>
                  <a:schemeClr val="tx1"/>
                </a:solidFill>
              </a:rPr>
              <a:t>劉建亨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en-US" dirty="0">
                <a:solidFill>
                  <a:schemeClr val="tx1"/>
                </a:solidFill>
              </a:rPr>
              <a:t>曾皓晨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en-US" dirty="0">
                <a:solidFill>
                  <a:schemeClr val="tx1"/>
                </a:solidFill>
              </a:rPr>
              <a:t>郭柏言</a:t>
            </a:r>
          </a:p>
        </p:txBody>
      </p:sp>
    </p:spTree>
    <p:extLst>
      <p:ext uri="{BB962C8B-B14F-4D97-AF65-F5344CB8AC3E}">
        <p14:creationId xmlns:p14="http://schemas.microsoft.com/office/powerpoint/2010/main" val="1975882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DC9FC2-A17E-478B-8AE3-BDD2710A4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788C2E-4AA0-42D1-862D-BFDCF903B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新印的字無法顯示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Solved: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先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blit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圖在印字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印的字無法用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\n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換行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Solved: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兩次印在不同高度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以及美術問題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(i.e.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中華民國美學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?)</a:t>
            </a: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89716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F8C117-3367-48D7-896F-F18EAF695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1268254-EAB3-4BB9-93ED-76DA16B4D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606" t="20233" r="39013" b="14188"/>
          <a:stretch/>
        </p:blipFill>
        <p:spPr>
          <a:xfrm>
            <a:off x="454157" y="1881740"/>
            <a:ext cx="5549077" cy="406186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EDC4C83-D55E-46E6-8A6A-410D756847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85" t="22687" r="39159" b="11543"/>
          <a:stretch/>
        </p:blipFill>
        <p:spPr>
          <a:xfrm>
            <a:off x="6003234" y="2035635"/>
            <a:ext cx="5496025" cy="406186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2D18394-DACE-434F-A1DC-0F6EFD950B15}"/>
              </a:ext>
            </a:extLst>
          </p:cNvPr>
          <p:cNvSpPr txBox="1"/>
          <p:nvPr/>
        </p:nvSpPr>
        <p:spPr>
          <a:xfrm>
            <a:off x="2204270" y="1266180"/>
            <a:ext cx="3676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>
                <a:solidFill>
                  <a:srgbClr val="7030A0"/>
                </a:solidFill>
              </a:rPr>
              <a:t>before</a:t>
            </a:r>
            <a:endParaRPr lang="zh-TW" altLang="en-US" sz="5400" dirty="0">
              <a:solidFill>
                <a:srgbClr val="7030A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F164664-3D3D-44B0-9820-697E5C8196EB}"/>
              </a:ext>
            </a:extLst>
          </p:cNvPr>
          <p:cNvSpPr txBox="1"/>
          <p:nvPr/>
        </p:nvSpPr>
        <p:spPr>
          <a:xfrm>
            <a:off x="7631233" y="1266180"/>
            <a:ext cx="4215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>
                <a:solidFill>
                  <a:srgbClr val="00B050"/>
                </a:solidFill>
              </a:rPr>
              <a:t>after</a:t>
            </a:r>
            <a:endParaRPr lang="zh-TW" altLang="en-US" sz="5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204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EF4CE0-62D3-4E9E-9203-C39A986ED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455858C-C259-4D36-9E0D-7E40AB62B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83" t="21754" r="38974" b="11860"/>
          <a:stretch/>
        </p:blipFill>
        <p:spPr>
          <a:xfrm>
            <a:off x="5856098" y="2014194"/>
            <a:ext cx="5437416" cy="407368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A184285-D1AA-4DD4-AF37-95AE84920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927" y="2014194"/>
            <a:ext cx="5471171" cy="402657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AF89E75-53B3-425D-BC39-1B5490E603F9}"/>
              </a:ext>
            </a:extLst>
          </p:cNvPr>
          <p:cNvSpPr txBox="1"/>
          <p:nvPr/>
        </p:nvSpPr>
        <p:spPr>
          <a:xfrm>
            <a:off x="2040556" y="1328394"/>
            <a:ext cx="32629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solidFill>
                  <a:srgbClr val="7030A0"/>
                </a:solidFill>
              </a:rPr>
              <a:t>before</a:t>
            </a:r>
            <a:endParaRPr lang="zh-TW" altLang="en-US" sz="4800" dirty="0">
              <a:solidFill>
                <a:srgbClr val="7030A0"/>
              </a:solidFill>
            </a:endParaRPr>
          </a:p>
          <a:p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35207B9-7781-4F64-BD19-DC636910B78D}"/>
              </a:ext>
            </a:extLst>
          </p:cNvPr>
          <p:cNvSpPr txBox="1"/>
          <p:nvPr/>
        </p:nvSpPr>
        <p:spPr>
          <a:xfrm>
            <a:off x="7625687" y="1328394"/>
            <a:ext cx="3262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solidFill>
                  <a:srgbClr val="00B050"/>
                </a:solidFill>
              </a:rPr>
              <a:t>after</a:t>
            </a:r>
            <a:endParaRPr lang="zh-TW" altLang="en-US" sz="4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116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E316B0-BA8F-4517-8280-D6076C158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B7CF53-AC29-497A-935D-7A2E48D51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劉建亨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:main.py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pseudo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code</a:t>
            </a: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郭柏言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:ui.py</a:t>
            </a: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曾皓晨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:logic.py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80069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23EFBD-60C4-4522-A1E7-4C57D24E8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RPG(X</a:t>
            </a:r>
            <a:r>
              <a:rPr lang="zh-TW" altLang="en-US" dirty="0"/>
              <a:t> 文字冒險</a:t>
            </a:r>
            <a:r>
              <a:rPr lang="en-US" altLang="zh-TW" dirty="0"/>
              <a:t>(O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E374017-0C1A-4ADF-8965-9831C20521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79" y="1840939"/>
            <a:ext cx="5135680" cy="3423787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B95F674-23DE-4ADB-A2B9-3BC661EC96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83" t="21754" r="38974" b="11860"/>
          <a:stretch/>
        </p:blipFill>
        <p:spPr>
          <a:xfrm>
            <a:off x="6096000" y="1753984"/>
            <a:ext cx="5631176" cy="421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90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B6703E-C2F1-4E75-B051-32BAE2DD7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Main.py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00B2E1-74D1-4BDE-A728-1702BF0E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程式的生命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如何判斷印到第幾張畫面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Solved: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用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status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判斷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人物狀態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03AA6A0-1D88-44A7-A487-ECA657C695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49" t="74873" r="60198" b="18454"/>
          <a:stretch/>
        </p:blipFill>
        <p:spPr>
          <a:xfrm>
            <a:off x="2873350" y="2947125"/>
            <a:ext cx="6205282" cy="108080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6A522EF-29D0-40D7-9402-496EE9C599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5278" l="10000" r="90000">
                        <a14:foregroundMark x1="22083" y1="70556" x2="38542" y2="70833"/>
                        <a14:foregroundMark x1="38542" y1="70833" x2="42448" y2="70741"/>
                        <a14:foregroundMark x1="42448" y1="70741" x2="42708" y2="92500"/>
                        <a14:foregroundMark x1="42708" y1="92500" x2="39010" y2="95463"/>
                        <a14:foregroundMark x1="39010" y1="95463" x2="22500" y2="95278"/>
                        <a14:foregroundMark x1="22500" y1="95278" x2="20990" y2="88704"/>
                        <a14:foregroundMark x1="20990" y1="88704" x2="21719" y2="704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68" t="71040" r="55869" b="4982"/>
          <a:stretch/>
        </p:blipFill>
        <p:spPr>
          <a:xfrm>
            <a:off x="2617707" y="3845302"/>
            <a:ext cx="4107507" cy="248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301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FCCE8D-F079-4F68-8C5B-C61AEAD56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FAF77EE-F8C2-4259-A429-F309C3081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709" y="2536616"/>
            <a:ext cx="11318581" cy="215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724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4747C0-FA00-4081-9A22-1E431129D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Ui.py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3E4CD2-8F68-4D9F-B786-715FC1425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情節、選項印出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EC5E64F-8CB9-4908-A46A-3FEBC762E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8310" y="265113"/>
            <a:ext cx="15284918" cy="859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3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534DEC-F5AB-4A56-809C-0A3A3A33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Logic.py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B94028-90CC-4AB0-9BA3-E302AD3F6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戰鬥演算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隨機指定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根據不同敵人血量與攻擊係數決定有多大機率進行何種動作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078CCF-732E-443F-AB3E-E86111C76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800" y="1809549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66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E2B205E-B7FC-40DC-B706-AEA450F9C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795" y="-1961147"/>
            <a:ext cx="16349929" cy="919683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EE9554-7C58-442D-A04C-8EE4695DD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F38368-ED72-41D1-BD3D-4A9334611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難易度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難易度差異過大</a:t>
            </a:r>
          </a:p>
        </p:txBody>
      </p:sp>
    </p:spTree>
    <p:extLst>
      <p:ext uri="{BB962C8B-B14F-4D97-AF65-F5344CB8AC3E}">
        <p14:creationId xmlns:p14="http://schemas.microsoft.com/office/powerpoint/2010/main" val="2118700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19283B-CE07-4820-90BA-2BAF40741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FA3F4F-7090-497B-A884-893BAEC92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程式間不能互相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import!?</a:t>
            </a: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導致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的變數無法用給其他程式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Solved: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用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funtion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直接把變數值丟過去</a:t>
            </a:r>
          </a:p>
        </p:txBody>
      </p:sp>
    </p:spTree>
    <p:extLst>
      <p:ext uri="{BB962C8B-B14F-4D97-AF65-F5344CB8AC3E}">
        <p14:creationId xmlns:p14="http://schemas.microsoft.com/office/powerpoint/2010/main" val="3833235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A44FD9-CEFB-4E82-9FF4-A452C9372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136EE6-F03B-4967-8FF0-51874B12C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新印的文字會疊在後印的文字上面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Solved: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所有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function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後面要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blit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上一張背景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畫面沒辦法往下前進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</a:p>
          <a:p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Solved:</a:t>
            </a:r>
            <a:r>
              <a:rPr lang="en-US" altLang="zh-TW" dirty="0" err="1">
                <a:latin typeface="+mj-lt"/>
              </a:rPr>
              <a:t>pygame.display.update</a:t>
            </a:r>
            <a:r>
              <a:rPr lang="en-US" altLang="zh-TW" dirty="0">
                <a:latin typeface="+mj-lt"/>
              </a:rPr>
              <a:t>()</a:t>
            </a: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785470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DarkSeedLeftStep">
      <a:dk1>
        <a:srgbClr val="000000"/>
      </a:dk1>
      <a:lt1>
        <a:srgbClr val="FFFFFF"/>
      </a:lt1>
      <a:dk2>
        <a:srgbClr val="243141"/>
      </a:dk2>
      <a:lt2>
        <a:srgbClr val="E3E8E2"/>
      </a:lt2>
      <a:accent1>
        <a:srgbClr val="BE34DC"/>
      </a:accent1>
      <a:accent2>
        <a:srgbClr val="7436CF"/>
      </a:accent2>
      <a:accent3>
        <a:srgbClr val="4447DF"/>
      </a:accent3>
      <a:accent4>
        <a:srgbClr val="226ACA"/>
      </a:accent4>
      <a:accent5>
        <a:srgbClr val="2FB3CA"/>
      </a:accent5>
      <a:accent6>
        <a:srgbClr val="1EB78F"/>
      </a:accent6>
      <a:hlink>
        <a:srgbClr val="3B8BB1"/>
      </a:hlink>
      <a:folHlink>
        <a:srgbClr val="7F7F7F"/>
      </a:folHlink>
    </a:clrScheme>
    <a:fontScheme name="Savon">
      <a:majorFont>
        <a:latin typeface="Century Gothic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213</Words>
  <Application>Microsoft Office PowerPoint</Application>
  <PresentationFormat>寬螢幕</PresentationFormat>
  <Paragraphs>41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8" baseType="lpstr">
      <vt:lpstr>標楷體</vt:lpstr>
      <vt:lpstr>Century Gothic</vt:lpstr>
      <vt:lpstr>Garamond</vt:lpstr>
      <vt:lpstr>Gill Sans MT</vt:lpstr>
      <vt:lpstr>SavonVTI</vt:lpstr>
      <vt:lpstr>期末專題</vt:lpstr>
      <vt:lpstr>RPG(X 文字冒險(O</vt:lpstr>
      <vt:lpstr>Main.py</vt:lpstr>
      <vt:lpstr>PowerPoint 簡報</vt:lpstr>
      <vt:lpstr>Ui.py</vt:lpstr>
      <vt:lpstr>Logic.py</vt:lpstr>
      <vt:lpstr>problems</vt:lpstr>
      <vt:lpstr>problems</vt:lpstr>
      <vt:lpstr>problems</vt:lpstr>
      <vt:lpstr>PROBLEMS</vt:lpstr>
      <vt:lpstr>PowerPoint 簡報</vt:lpstr>
      <vt:lpstr>PowerPoint 簡報</vt:lpstr>
      <vt:lpstr>分工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期末專題</dc:title>
  <dc:creator>shiokuo35@gmail.com</dc:creator>
  <cp:lastModifiedBy>shiokuo35@gmail.com</cp:lastModifiedBy>
  <cp:revision>36</cp:revision>
  <dcterms:created xsi:type="dcterms:W3CDTF">2019-12-20T14:15:32Z</dcterms:created>
  <dcterms:modified xsi:type="dcterms:W3CDTF">2019-12-22T07:29:27Z</dcterms:modified>
</cp:coreProperties>
</file>